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1" r:id="rId2"/>
    <p:sldId id="263" r:id="rId3"/>
    <p:sldId id="262" r:id="rId4"/>
    <p:sldId id="264" r:id="rId5"/>
    <p:sldId id="265" r:id="rId6"/>
    <p:sldId id="266" r:id="rId7"/>
    <p:sldId id="267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6" autoAdjust="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9/10/2018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9/10/2018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9/10/2018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9/10/2018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9/10/2018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9/10/2018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9/10/2018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9/10/2018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9/10/2018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Intensity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5C567-AE76-4278-B8B3-6E482A6D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AAAB3-6CFB-4BEC-A4DE-7245417C3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503853"/>
            <a:ext cx="9601200" cy="52873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3200" dirty="0"/>
              <a:t>If you throw a stone into a pond, it will produce a series of spreading ripples.</a:t>
            </a:r>
          </a:p>
          <a:p>
            <a:pPr marL="0" indent="0">
              <a:buNone/>
            </a:pPr>
            <a:endParaRPr lang="en-AU" sz="3200" dirty="0"/>
          </a:p>
          <a:p>
            <a:pPr marL="0" indent="0">
              <a:buNone/>
            </a:pPr>
            <a:r>
              <a:rPr lang="en-AU" sz="3200" dirty="0"/>
              <a:t>These ripples move away from the point where the stone landed, and as they move further from this point, their amplitude decreases.</a:t>
            </a:r>
          </a:p>
          <a:p>
            <a:pPr marL="0" indent="0">
              <a:buNone/>
            </a:pPr>
            <a:endParaRPr lang="en-AU" sz="3200" dirty="0"/>
          </a:p>
          <a:p>
            <a:pPr marL="0" indent="0">
              <a:buNone/>
            </a:pPr>
            <a:r>
              <a:rPr lang="en-AU" sz="3200" dirty="0"/>
              <a:t>This is because the energy of the wave is spread over a greater area.</a:t>
            </a:r>
          </a:p>
        </p:txBody>
      </p:sp>
    </p:spTree>
    <p:extLst>
      <p:ext uri="{BB962C8B-B14F-4D97-AF65-F5344CB8AC3E}">
        <p14:creationId xmlns:p14="http://schemas.microsoft.com/office/powerpoint/2010/main" val="78073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F048-DDF5-448E-94D7-3E4355390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DD38B2C-2D37-4D4C-93A7-1886368F7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5716" y="263951"/>
            <a:ext cx="8873829" cy="6519548"/>
          </a:xfrm>
        </p:spPr>
      </p:pic>
    </p:spTree>
    <p:extLst>
      <p:ext uri="{BB962C8B-B14F-4D97-AF65-F5344CB8AC3E}">
        <p14:creationId xmlns:p14="http://schemas.microsoft.com/office/powerpoint/2010/main" val="370932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63AC5-4344-46E6-BB7D-D3D2960D7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Intensity of sound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29D6D-FFAB-407A-800B-7F02E788A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As you move further from a sound source, the apparent loudness of the sound decreases.</a:t>
            </a:r>
          </a:p>
          <a:p>
            <a:endParaRPr lang="en-AU" dirty="0"/>
          </a:p>
          <a:p>
            <a:r>
              <a:rPr lang="en-AU" dirty="0"/>
              <a:t>The sound will spread spherically from the point source.</a:t>
            </a:r>
          </a:p>
          <a:p>
            <a:pPr marL="0" indent="0">
              <a:buNone/>
            </a:pPr>
            <a:r>
              <a:rPr lang="en-AU" dirty="0"/>
              <a:t>  </a:t>
            </a:r>
          </a:p>
          <a:p>
            <a:r>
              <a:rPr lang="en-AU" dirty="0"/>
              <a:t>When the distance from this point is doubled, the sound will be spread over four times the area.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655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1044B-D0CE-448A-B3A3-AFD47A446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C63E8E-E131-42E9-BDA8-96161B8BA1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8268" y="0"/>
            <a:ext cx="8955463" cy="6716597"/>
          </a:xfrm>
        </p:spPr>
      </p:pic>
    </p:spTree>
    <p:extLst>
      <p:ext uri="{BB962C8B-B14F-4D97-AF65-F5344CB8AC3E}">
        <p14:creationId xmlns:p14="http://schemas.microsoft.com/office/powerpoint/2010/main" val="227103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55F7E-0763-4D26-9A77-C8DA2A713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relationship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F9D2D4-8B61-4ECD-B604-E4518EC1AB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AU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AU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f>
                        <m:fPr>
                          <m:ctrlPr>
                            <a:rPr lang="en-A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A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A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AU" sz="2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F9D2D4-8B61-4ECD-B604-E4518EC1AB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396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2832E-1119-4AF9-A6FB-3F128F87F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B0790-F8E0-43A5-913C-8A8E41DF9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3200" dirty="0"/>
              <a:t>Mia hears a siren sounding 10m away.  By what factor would the intensity of the sound from the siren change if Mia was to move to a distance of 50m from the siren?</a:t>
            </a:r>
          </a:p>
        </p:txBody>
      </p:sp>
    </p:spTree>
    <p:extLst>
      <p:ext uri="{BB962C8B-B14F-4D97-AF65-F5344CB8AC3E}">
        <p14:creationId xmlns:p14="http://schemas.microsoft.com/office/powerpoint/2010/main" val="171233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9CF3B-F3FD-49D2-B4BA-D753454AB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116AB-9543-4C90-9E09-F611FF9F9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An ambulance started its siren 200m after leaving the scene of an accident.  After a short time the intensity of the sound was measured as being a quarter of the original.  Assuming the volume of the siren hasn’t changed, how far away was the ambulance when the intensity was measured?</a:t>
            </a:r>
          </a:p>
        </p:txBody>
      </p:sp>
    </p:spTree>
    <p:extLst>
      <p:ext uri="{BB962C8B-B14F-4D97-AF65-F5344CB8AC3E}">
        <p14:creationId xmlns:p14="http://schemas.microsoft.com/office/powerpoint/2010/main" val="332765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25</TotalTime>
  <Words>208</Words>
  <Application>Microsoft Office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Cambria Math</vt:lpstr>
      <vt:lpstr>Diamond Grid 16x9</vt:lpstr>
      <vt:lpstr>Intensity</vt:lpstr>
      <vt:lpstr>PowerPoint Presentation</vt:lpstr>
      <vt:lpstr>PowerPoint Presentation</vt:lpstr>
      <vt:lpstr>Intensity of sound</vt:lpstr>
      <vt:lpstr>PowerPoint Presentation</vt:lpstr>
      <vt:lpstr>The relationship</vt:lpstr>
      <vt:lpstr>Example 1</vt:lpstr>
      <vt:lpstr>Example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Intensity</dc:title>
  <dc:creator>Jared Malacari</dc:creator>
  <cp:lastModifiedBy>Jared Malacari</cp:lastModifiedBy>
  <cp:revision>4</cp:revision>
  <dcterms:created xsi:type="dcterms:W3CDTF">2018-09-10T00:18:12Z</dcterms:created>
  <dcterms:modified xsi:type="dcterms:W3CDTF">2018-09-10T00:43:57Z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